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63" r:id="rId3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200"/>
    <a:srgbClr val="FF0066"/>
    <a:srgbClr val="0040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307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aver, Adelyn" userId="de4deace-e7eb-4662-9c1a-11696a47ec21" providerId="ADAL" clId="{1C812757-82D0-43E6-A78E-C33AE9F6AEEB}"/>
    <pc:docChg chg="delSld">
      <pc:chgData name="Weaver, Adelyn" userId="de4deace-e7eb-4662-9c1a-11696a47ec21" providerId="ADAL" clId="{1C812757-82D0-43E6-A78E-C33AE9F6AEEB}" dt="2025-10-01T16:48:53.441" v="44" actId="47"/>
      <pc:docMkLst>
        <pc:docMk/>
      </pc:docMkLst>
      <pc:sldChg chg="del">
        <pc:chgData name="Weaver, Adelyn" userId="de4deace-e7eb-4662-9c1a-11696a47ec21" providerId="ADAL" clId="{1C812757-82D0-43E6-A78E-C33AE9F6AEEB}" dt="2025-10-01T16:48:27.407" v="0" actId="47"/>
        <pc:sldMkLst>
          <pc:docMk/>
          <pc:sldMk cId="539151421" sldId="256"/>
        </pc:sldMkLst>
      </pc:sldChg>
      <pc:sldChg chg="del">
        <pc:chgData name="Weaver, Adelyn" userId="de4deace-e7eb-4662-9c1a-11696a47ec21" providerId="ADAL" clId="{1C812757-82D0-43E6-A78E-C33AE9F6AEEB}" dt="2025-10-01T16:48:28.521" v="2" actId="47"/>
        <pc:sldMkLst>
          <pc:docMk/>
          <pc:sldMk cId="1159052333" sldId="257"/>
        </pc:sldMkLst>
      </pc:sldChg>
      <pc:sldChg chg="del">
        <pc:chgData name="Weaver, Adelyn" userId="de4deace-e7eb-4662-9c1a-11696a47ec21" providerId="ADAL" clId="{1C812757-82D0-43E6-A78E-C33AE9F6AEEB}" dt="2025-10-01T16:48:27.965" v="1" actId="47"/>
        <pc:sldMkLst>
          <pc:docMk/>
          <pc:sldMk cId="2867758406" sldId="258"/>
        </pc:sldMkLst>
      </pc:sldChg>
      <pc:sldChg chg="del">
        <pc:chgData name="Weaver, Adelyn" userId="de4deace-e7eb-4662-9c1a-11696a47ec21" providerId="ADAL" clId="{1C812757-82D0-43E6-A78E-C33AE9F6AEEB}" dt="2025-10-01T16:48:29.075" v="3" actId="47"/>
        <pc:sldMkLst>
          <pc:docMk/>
          <pc:sldMk cId="3635743734" sldId="259"/>
        </pc:sldMkLst>
      </pc:sldChg>
      <pc:sldChg chg="del">
        <pc:chgData name="Weaver, Adelyn" userId="de4deace-e7eb-4662-9c1a-11696a47ec21" providerId="ADAL" clId="{1C812757-82D0-43E6-A78E-C33AE9F6AEEB}" dt="2025-10-01T16:48:29.615" v="4" actId="47"/>
        <pc:sldMkLst>
          <pc:docMk/>
          <pc:sldMk cId="4056077763" sldId="261"/>
        </pc:sldMkLst>
      </pc:sldChg>
      <pc:sldChg chg="del">
        <pc:chgData name="Weaver, Adelyn" userId="de4deace-e7eb-4662-9c1a-11696a47ec21" providerId="ADAL" clId="{1C812757-82D0-43E6-A78E-C33AE9F6AEEB}" dt="2025-10-01T16:48:53.441" v="44" actId="47"/>
        <pc:sldMkLst>
          <pc:docMk/>
          <pc:sldMk cId="828006825" sldId="264"/>
        </pc:sldMkLst>
      </pc:sldChg>
      <pc:sldChg chg="del">
        <pc:chgData name="Weaver, Adelyn" userId="de4deace-e7eb-4662-9c1a-11696a47ec21" providerId="ADAL" clId="{1C812757-82D0-43E6-A78E-C33AE9F6AEEB}" dt="2025-10-01T16:48:52.307" v="43" actId="47"/>
        <pc:sldMkLst>
          <pc:docMk/>
          <pc:sldMk cId="2857192928" sldId="265"/>
        </pc:sldMkLst>
      </pc:sldChg>
      <pc:sldChg chg="del">
        <pc:chgData name="Weaver, Adelyn" userId="de4deace-e7eb-4662-9c1a-11696a47ec21" providerId="ADAL" clId="{1C812757-82D0-43E6-A78E-C33AE9F6AEEB}" dt="2025-10-01T16:48:51.820" v="42" actId="47"/>
        <pc:sldMkLst>
          <pc:docMk/>
          <pc:sldMk cId="1173664766" sldId="266"/>
        </pc:sldMkLst>
      </pc:sldChg>
      <pc:sldChg chg="del">
        <pc:chgData name="Weaver, Adelyn" userId="de4deace-e7eb-4662-9c1a-11696a47ec21" providerId="ADAL" clId="{1C812757-82D0-43E6-A78E-C33AE9F6AEEB}" dt="2025-10-01T16:48:51.428" v="41" actId="47"/>
        <pc:sldMkLst>
          <pc:docMk/>
          <pc:sldMk cId="2748220057" sldId="267"/>
        </pc:sldMkLst>
      </pc:sldChg>
      <pc:sldChg chg="del">
        <pc:chgData name="Weaver, Adelyn" userId="de4deace-e7eb-4662-9c1a-11696a47ec21" providerId="ADAL" clId="{1C812757-82D0-43E6-A78E-C33AE9F6AEEB}" dt="2025-10-01T16:48:50.812" v="40" actId="47"/>
        <pc:sldMkLst>
          <pc:docMk/>
          <pc:sldMk cId="935318227" sldId="268"/>
        </pc:sldMkLst>
      </pc:sldChg>
      <pc:sldChg chg="del">
        <pc:chgData name="Weaver, Adelyn" userId="de4deace-e7eb-4662-9c1a-11696a47ec21" providerId="ADAL" clId="{1C812757-82D0-43E6-A78E-C33AE9F6AEEB}" dt="2025-10-01T16:48:50.323" v="39" actId="47"/>
        <pc:sldMkLst>
          <pc:docMk/>
          <pc:sldMk cId="2217553605" sldId="269"/>
        </pc:sldMkLst>
      </pc:sldChg>
      <pc:sldChg chg="del">
        <pc:chgData name="Weaver, Adelyn" userId="de4deace-e7eb-4662-9c1a-11696a47ec21" providerId="ADAL" clId="{1C812757-82D0-43E6-A78E-C33AE9F6AEEB}" dt="2025-10-01T16:48:49.533" v="38" actId="47"/>
        <pc:sldMkLst>
          <pc:docMk/>
          <pc:sldMk cId="1753939608" sldId="270"/>
        </pc:sldMkLst>
      </pc:sldChg>
      <pc:sldChg chg="del">
        <pc:chgData name="Weaver, Adelyn" userId="de4deace-e7eb-4662-9c1a-11696a47ec21" providerId="ADAL" clId="{1C812757-82D0-43E6-A78E-C33AE9F6AEEB}" dt="2025-10-01T16:48:48.733" v="36" actId="47"/>
        <pc:sldMkLst>
          <pc:docMk/>
          <pc:sldMk cId="1178034096" sldId="271"/>
        </pc:sldMkLst>
      </pc:sldChg>
      <pc:sldChg chg="del">
        <pc:chgData name="Weaver, Adelyn" userId="de4deace-e7eb-4662-9c1a-11696a47ec21" providerId="ADAL" clId="{1C812757-82D0-43E6-A78E-C33AE9F6AEEB}" dt="2025-10-01T16:48:48.003" v="35" actId="47"/>
        <pc:sldMkLst>
          <pc:docMk/>
          <pc:sldMk cId="3046401752" sldId="272"/>
        </pc:sldMkLst>
      </pc:sldChg>
      <pc:sldChg chg="del">
        <pc:chgData name="Weaver, Adelyn" userId="de4deace-e7eb-4662-9c1a-11696a47ec21" providerId="ADAL" clId="{1C812757-82D0-43E6-A78E-C33AE9F6AEEB}" dt="2025-10-01T16:48:47.738" v="34" actId="47"/>
        <pc:sldMkLst>
          <pc:docMk/>
          <pc:sldMk cId="3594200025" sldId="273"/>
        </pc:sldMkLst>
      </pc:sldChg>
      <pc:sldChg chg="del">
        <pc:chgData name="Weaver, Adelyn" userId="de4deace-e7eb-4662-9c1a-11696a47ec21" providerId="ADAL" clId="{1C812757-82D0-43E6-A78E-C33AE9F6AEEB}" dt="2025-10-01T16:48:47.256" v="33" actId="47"/>
        <pc:sldMkLst>
          <pc:docMk/>
          <pc:sldMk cId="1971659533" sldId="274"/>
        </pc:sldMkLst>
      </pc:sldChg>
      <pc:sldChg chg="del">
        <pc:chgData name="Weaver, Adelyn" userId="de4deace-e7eb-4662-9c1a-11696a47ec21" providerId="ADAL" clId="{1C812757-82D0-43E6-A78E-C33AE9F6AEEB}" dt="2025-10-01T16:48:46.962" v="32" actId="47"/>
        <pc:sldMkLst>
          <pc:docMk/>
          <pc:sldMk cId="3450585839" sldId="275"/>
        </pc:sldMkLst>
      </pc:sldChg>
      <pc:sldChg chg="del">
        <pc:chgData name="Weaver, Adelyn" userId="de4deace-e7eb-4662-9c1a-11696a47ec21" providerId="ADAL" clId="{1C812757-82D0-43E6-A78E-C33AE9F6AEEB}" dt="2025-10-01T16:48:46.665" v="31" actId="47"/>
        <pc:sldMkLst>
          <pc:docMk/>
          <pc:sldMk cId="4184306266" sldId="276"/>
        </pc:sldMkLst>
      </pc:sldChg>
      <pc:sldChg chg="del">
        <pc:chgData name="Weaver, Adelyn" userId="de4deace-e7eb-4662-9c1a-11696a47ec21" providerId="ADAL" clId="{1C812757-82D0-43E6-A78E-C33AE9F6AEEB}" dt="2025-10-01T16:48:46.154" v="30" actId="47"/>
        <pc:sldMkLst>
          <pc:docMk/>
          <pc:sldMk cId="3172570789" sldId="277"/>
        </pc:sldMkLst>
      </pc:sldChg>
      <pc:sldChg chg="del">
        <pc:chgData name="Weaver, Adelyn" userId="de4deace-e7eb-4662-9c1a-11696a47ec21" providerId="ADAL" clId="{1C812757-82D0-43E6-A78E-C33AE9F6AEEB}" dt="2025-10-01T16:48:45.560" v="28" actId="47"/>
        <pc:sldMkLst>
          <pc:docMk/>
          <pc:sldMk cId="1218146890" sldId="278"/>
        </pc:sldMkLst>
      </pc:sldChg>
      <pc:sldChg chg="del">
        <pc:chgData name="Weaver, Adelyn" userId="de4deace-e7eb-4662-9c1a-11696a47ec21" providerId="ADAL" clId="{1C812757-82D0-43E6-A78E-C33AE9F6AEEB}" dt="2025-10-01T16:48:44.300" v="24" actId="47"/>
        <pc:sldMkLst>
          <pc:docMk/>
          <pc:sldMk cId="2786826031" sldId="279"/>
        </pc:sldMkLst>
      </pc:sldChg>
      <pc:sldChg chg="del">
        <pc:chgData name="Weaver, Adelyn" userId="de4deace-e7eb-4662-9c1a-11696a47ec21" providerId="ADAL" clId="{1C812757-82D0-43E6-A78E-C33AE9F6AEEB}" dt="2025-10-01T16:48:44.684" v="25" actId="47"/>
        <pc:sldMkLst>
          <pc:docMk/>
          <pc:sldMk cId="722089693" sldId="280"/>
        </pc:sldMkLst>
      </pc:sldChg>
      <pc:sldChg chg="del">
        <pc:chgData name="Weaver, Adelyn" userId="de4deace-e7eb-4662-9c1a-11696a47ec21" providerId="ADAL" clId="{1C812757-82D0-43E6-A78E-C33AE9F6AEEB}" dt="2025-10-01T16:48:44.042" v="23" actId="47"/>
        <pc:sldMkLst>
          <pc:docMk/>
          <pc:sldMk cId="2916589839" sldId="281"/>
        </pc:sldMkLst>
      </pc:sldChg>
      <pc:sldChg chg="del">
        <pc:chgData name="Weaver, Adelyn" userId="de4deace-e7eb-4662-9c1a-11696a47ec21" providerId="ADAL" clId="{1C812757-82D0-43E6-A78E-C33AE9F6AEEB}" dt="2025-10-01T16:48:49.238" v="37" actId="47"/>
        <pc:sldMkLst>
          <pc:docMk/>
          <pc:sldMk cId="2145405844" sldId="282"/>
        </pc:sldMkLst>
      </pc:sldChg>
      <pc:sldChg chg="del">
        <pc:chgData name="Weaver, Adelyn" userId="de4deace-e7eb-4662-9c1a-11696a47ec21" providerId="ADAL" clId="{1C812757-82D0-43E6-A78E-C33AE9F6AEEB}" dt="2025-10-01T16:48:43.767" v="22" actId="47"/>
        <pc:sldMkLst>
          <pc:docMk/>
          <pc:sldMk cId="655475748" sldId="283"/>
        </pc:sldMkLst>
      </pc:sldChg>
      <pc:sldChg chg="del">
        <pc:chgData name="Weaver, Adelyn" userId="de4deace-e7eb-4662-9c1a-11696a47ec21" providerId="ADAL" clId="{1C812757-82D0-43E6-A78E-C33AE9F6AEEB}" dt="2025-10-01T16:48:43.499" v="21" actId="47"/>
        <pc:sldMkLst>
          <pc:docMk/>
          <pc:sldMk cId="1572686250" sldId="284"/>
        </pc:sldMkLst>
      </pc:sldChg>
      <pc:sldChg chg="del">
        <pc:chgData name="Weaver, Adelyn" userId="de4deace-e7eb-4662-9c1a-11696a47ec21" providerId="ADAL" clId="{1C812757-82D0-43E6-A78E-C33AE9F6AEEB}" dt="2025-10-01T16:48:43.239" v="20" actId="47"/>
        <pc:sldMkLst>
          <pc:docMk/>
          <pc:sldMk cId="1256635646" sldId="285"/>
        </pc:sldMkLst>
      </pc:sldChg>
      <pc:sldChg chg="del">
        <pc:chgData name="Weaver, Adelyn" userId="de4deace-e7eb-4662-9c1a-11696a47ec21" providerId="ADAL" clId="{1C812757-82D0-43E6-A78E-C33AE9F6AEEB}" dt="2025-10-01T16:48:42.973" v="19" actId="47"/>
        <pc:sldMkLst>
          <pc:docMk/>
          <pc:sldMk cId="4209312788" sldId="286"/>
        </pc:sldMkLst>
      </pc:sldChg>
      <pc:sldChg chg="del">
        <pc:chgData name="Weaver, Adelyn" userId="de4deace-e7eb-4662-9c1a-11696a47ec21" providerId="ADAL" clId="{1C812757-82D0-43E6-A78E-C33AE9F6AEEB}" dt="2025-10-01T16:48:42.653" v="18" actId="47"/>
        <pc:sldMkLst>
          <pc:docMk/>
          <pc:sldMk cId="3771602458" sldId="287"/>
        </pc:sldMkLst>
      </pc:sldChg>
      <pc:sldChg chg="del">
        <pc:chgData name="Weaver, Adelyn" userId="de4deace-e7eb-4662-9c1a-11696a47ec21" providerId="ADAL" clId="{1C812757-82D0-43E6-A78E-C33AE9F6AEEB}" dt="2025-10-01T16:48:40.915" v="15" actId="47"/>
        <pc:sldMkLst>
          <pc:docMk/>
          <pc:sldMk cId="3385905745" sldId="288"/>
        </pc:sldMkLst>
      </pc:sldChg>
      <pc:sldChg chg="del">
        <pc:chgData name="Weaver, Adelyn" userId="de4deace-e7eb-4662-9c1a-11696a47ec21" providerId="ADAL" clId="{1C812757-82D0-43E6-A78E-C33AE9F6AEEB}" dt="2025-10-01T16:48:40.209" v="14" actId="47"/>
        <pc:sldMkLst>
          <pc:docMk/>
          <pc:sldMk cId="4284986582" sldId="289"/>
        </pc:sldMkLst>
      </pc:sldChg>
      <pc:sldChg chg="del">
        <pc:chgData name="Weaver, Adelyn" userId="de4deace-e7eb-4662-9c1a-11696a47ec21" providerId="ADAL" clId="{1C812757-82D0-43E6-A78E-C33AE9F6AEEB}" dt="2025-10-01T16:48:39.508" v="13" actId="47"/>
        <pc:sldMkLst>
          <pc:docMk/>
          <pc:sldMk cId="3255940368" sldId="290"/>
        </pc:sldMkLst>
      </pc:sldChg>
      <pc:sldChg chg="del">
        <pc:chgData name="Weaver, Adelyn" userId="de4deace-e7eb-4662-9c1a-11696a47ec21" providerId="ADAL" clId="{1C812757-82D0-43E6-A78E-C33AE9F6AEEB}" dt="2025-10-01T16:48:38.781" v="12" actId="47"/>
        <pc:sldMkLst>
          <pc:docMk/>
          <pc:sldMk cId="1121102382" sldId="291"/>
        </pc:sldMkLst>
      </pc:sldChg>
      <pc:sldChg chg="del">
        <pc:chgData name="Weaver, Adelyn" userId="de4deace-e7eb-4662-9c1a-11696a47ec21" providerId="ADAL" clId="{1C812757-82D0-43E6-A78E-C33AE9F6AEEB}" dt="2025-10-01T16:48:38.129" v="11" actId="47"/>
        <pc:sldMkLst>
          <pc:docMk/>
          <pc:sldMk cId="3846136102" sldId="292"/>
        </pc:sldMkLst>
      </pc:sldChg>
      <pc:sldChg chg="del">
        <pc:chgData name="Weaver, Adelyn" userId="de4deace-e7eb-4662-9c1a-11696a47ec21" providerId="ADAL" clId="{1C812757-82D0-43E6-A78E-C33AE9F6AEEB}" dt="2025-10-01T16:48:37.432" v="10" actId="47"/>
        <pc:sldMkLst>
          <pc:docMk/>
          <pc:sldMk cId="1609987653" sldId="293"/>
        </pc:sldMkLst>
      </pc:sldChg>
      <pc:sldChg chg="del">
        <pc:chgData name="Weaver, Adelyn" userId="de4deace-e7eb-4662-9c1a-11696a47ec21" providerId="ADAL" clId="{1C812757-82D0-43E6-A78E-C33AE9F6AEEB}" dt="2025-10-01T16:48:36.717" v="9" actId="47"/>
        <pc:sldMkLst>
          <pc:docMk/>
          <pc:sldMk cId="3094785946" sldId="294"/>
        </pc:sldMkLst>
      </pc:sldChg>
      <pc:sldChg chg="del">
        <pc:chgData name="Weaver, Adelyn" userId="de4deace-e7eb-4662-9c1a-11696a47ec21" providerId="ADAL" clId="{1C812757-82D0-43E6-A78E-C33AE9F6AEEB}" dt="2025-10-01T16:48:36.128" v="8" actId="47"/>
        <pc:sldMkLst>
          <pc:docMk/>
          <pc:sldMk cId="3187237416" sldId="295"/>
        </pc:sldMkLst>
      </pc:sldChg>
      <pc:sldChg chg="del">
        <pc:chgData name="Weaver, Adelyn" userId="de4deace-e7eb-4662-9c1a-11696a47ec21" providerId="ADAL" clId="{1C812757-82D0-43E6-A78E-C33AE9F6AEEB}" dt="2025-10-01T16:48:35.563" v="7" actId="47"/>
        <pc:sldMkLst>
          <pc:docMk/>
          <pc:sldMk cId="768763366" sldId="296"/>
        </pc:sldMkLst>
      </pc:sldChg>
      <pc:sldChg chg="del">
        <pc:chgData name="Weaver, Adelyn" userId="de4deace-e7eb-4662-9c1a-11696a47ec21" providerId="ADAL" clId="{1C812757-82D0-43E6-A78E-C33AE9F6AEEB}" dt="2025-10-01T16:48:44.956" v="26" actId="47"/>
        <pc:sldMkLst>
          <pc:docMk/>
          <pc:sldMk cId="1051862882" sldId="297"/>
        </pc:sldMkLst>
      </pc:sldChg>
      <pc:sldChg chg="del">
        <pc:chgData name="Weaver, Adelyn" userId="de4deace-e7eb-4662-9c1a-11696a47ec21" providerId="ADAL" clId="{1C812757-82D0-43E6-A78E-C33AE9F6AEEB}" dt="2025-10-01T16:48:45.261" v="27" actId="47"/>
        <pc:sldMkLst>
          <pc:docMk/>
          <pc:sldMk cId="3267095568" sldId="298"/>
        </pc:sldMkLst>
      </pc:sldChg>
      <pc:sldChg chg="del">
        <pc:chgData name="Weaver, Adelyn" userId="de4deace-e7eb-4662-9c1a-11696a47ec21" providerId="ADAL" clId="{1C812757-82D0-43E6-A78E-C33AE9F6AEEB}" dt="2025-10-01T16:48:45.846" v="29" actId="47"/>
        <pc:sldMkLst>
          <pc:docMk/>
          <pc:sldMk cId="3801080735" sldId="299"/>
        </pc:sldMkLst>
      </pc:sldChg>
      <pc:sldChg chg="del">
        <pc:chgData name="Weaver, Adelyn" userId="de4deace-e7eb-4662-9c1a-11696a47ec21" providerId="ADAL" clId="{1C812757-82D0-43E6-A78E-C33AE9F6AEEB}" dt="2025-10-01T16:48:41.549" v="16" actId="47"/>
        <pc:sldMkLst>
          <pc:docMk/>
          <pc:sldMk cId="2096317341" sldId="300"/>
        </pc:sldMkLst>
      </pc:sldChg>
      <pc:sldChg chg="del">
        <pc:chgData name="Weaver, Adelyn" userId="de4deace-e7eb-4662-9c1a-11696a47ec21" providerId="ADAL" clId="{1C812757-82D0-43E6-A78E-C33AE9F6AEEB}" dt="2025-10-01T16:48:42.177" v="17" actId="47"/>
        <pc:sldMkLst>
          <pc:docMk/>
          <pc:sldMk cId="523044257" sldId="301"/>
        </pc:sldMkLst>
      </pc:sldChg>
      <pc:sldChg chg="del">
        <pc:chgData name="Weaver, Adelyn" userId="de4deace-e7eb-4662-9c1a-11696a47ec21" providerId="ADAL" clId="{1C812757-82D0-43E6-A78E-C33AE9F6AEEB}" dt="2025-10-01T16:48:34.951" v="6" actId="47"/>
        <pc:sldMkLst>
          <pc:docMk/>
          <pc:sldMk cId="1647992109" sldId="302"/>
        </pc:sldMkLst>
      </pc:sldChg>
      <pc:sldChg chg="del">
        <pc:chgData name="Weaver, Adelyn" userId="de4deace-e7eb-4662-9c1a-11696a47ec21" providerId="ADAL" clId="{1C812757-82D0-43E6-A78E-C33AE9F6AEEB}" dt="2025-10-01T16:48:34.452" v="5" actId="47"/>
        <pc:sldMkLst>
          <pc:docMk/>
          <pc:sldMk cId="21055891" sldId="30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839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241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514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490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789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850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486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710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592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594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642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254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D5C3DC-65A3-0339-2428-9A7FFAD772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6C6A750-7B34-4D05-321C-15E089443B9D}"/>
              </a:ext>
            </a:extLst>
          </p:cNvPr>
          <p:cNvSpPr/>
          <p:nvPr/>
        </p:nvSpPr>
        <p:spPr>
          <a:xfrm>
            <a:off x="0" y="0"/>
            <a:ext cx="7772400" cy="1338470"/>
          </a:xfrm>
          <a:prstGeom prst="rect">
            <a:avLst/>
          </a:prstGeom>
          <a:solidFill>
            <a:srgbClr val="0040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black and white logo&#10;&#10;AI-generated content may be incorrect.">
            <a:extLst>
              <a:ext uri="{FF2B5EF4-FFF2-40B4-BE49-F238E27FC236}">
                <a16:creationId xmlns:a16="http://schemas.microsoft.com/office/drawing/2014/main" id="{54A4B315-AB3A-C608-A433-56FFCBA13C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475" y="87929"/>
            <a:ext cx="3231449" cy="116261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DCFDCFBD-345C-F2ED-1E33-73E5BE036108}"/>
              </a:ext>
            </a:extLst>
          </p:cNvPr>
          <p:cNvSpPr txBox="1"/>
          <p:nvPr/>
        </p:nvSpPr>
        <p:spPr>
          <a:xfrm>
            <a:off x="1289601" y="1426399"/>
            <a:ext cx="51799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Orgon Slab" panose="02000503000000020004" pitchFamily="50" charset="0"/>
              </a:rPr>
              <a:t>Semester Schedule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4EC0AFC-09B7-ECC7-7372-8B6453A50ED7}"/>
              </a:ext>
            </a:extLst>
          </p:cNvPr>
          <p:cNvSpPr txBox="1"/>
          <p:nvPr/>
        </p:nvSpPr>
        <p:spPr>
          <a:xfrm>
            <a:off x="1114011" y="9601139"/>
            <a:ext cx="5531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Innovation Lab 117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ssc.mst.edu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ssc@mst.edu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DB9EEF6-F87C-B5A7-F299-D60A56A222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3987000"/>
              </p:ext>
            </p:extLst>
          </p:nvPr>
        </p:nvGraphicFramePr>
        <p:xfrm>
          <a:off x="0" y="2283769"/>
          <a:ext cx="7772400" cy="72294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1148">
                  <a:extLst>
                    <a:ext uri="{9D8B030D-6E8A-4147-A177-3AD203B41FA5}">
                      <a16:colId xmlns:a16="http://schemas.microsoft.com/office/drawing/2014/main" val="340917357"/>
                    </a:ext>
                  </a:extLst>
                </a:gridCol>
                <a:gridCol w="901148">
                  <a:extLst>
                    <a:ext uri="{9D8B030D-6E8A-4147-A177-3AD203B41FA5}">
                      <a16:colId xmlns:a16="http://schemas.microsoft.com/office/drawing/2014/main" val="656755638"/>
                    </a:ext>
                  </a:extLst>
                </a:gridCol>
                <a:gridCol w="927652">
                  <a:extLst>
                    <a:ext uri="{9D8B030D-6E8A-4147-A177-3AD203B41FA5}">
                      <a16:colId xmlns:a16="http://schemas.microsoft.com/office/drawing/2014/main" val="282647074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797865191"/>
                    </a:ext>
                  </a:extLst>
                </a:gridCol>
                <a:gridCol w="1073426">
                  <a:extLst>
                    <a:ext uri="{9D8B030D-6E8A-4147-A177-3AD203B41FA5}">
                      <a16:colId xmlns:a16="http://schemas.microsoft.com/office/drawing/2014/main" val="100316153"/>
                    </a:ext>
                  </a:extLst>
                </a:gridCol>
                <a:gridCol w="861391">
                  <a:extLst>
                    <a:ext uri="{9D8B030D-6E8A-4147-A177-3AD203B41FA5}">
                      <a16:colId xmlns:a16="http://schemas.microsoft.com/office/drawing/2014/main" val="3517615276"/>
                    </a:ext>
                  </a:extLst>
                </a:gridCol>
                <a:gridCol w="1020418">
                  <a:extLst>
                    <a:ext uri="{9D8B030D-6E8A-4147-A177-3AD203B41FA5}">
                      <a16:colId xmlns:a16="http://schemas.microsoft.com/office/drawing/2014/main" val="2040079274"/>
                    </a:ext>
                  </a:extLst>
                </a:gridCol>
                <a:gridCol w="868017">
                  <a:extLst>
                    <a:ext uri="{9D8B030D-6E8A-4147-A177-3AD203B41FA5}">
                      <a16:colId xmlns:a16="http://schemas.microsoft.com/office/drawing/2014/main" val="1859875964"/>
                    </a:ext>
                  </a:extLst>
                </a:gridCol>
              </a:tblGrid>
              <a:tr h="55613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402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bg1"/>
                          </a:solidFill>
                          <a:latin typeface="Orgon Slab" panose="02000503000000020004" pitchFamily="50" charset="0"/>
                        </a:rPr>
                        <a:t>Monday</a:t>
                      </a:r>
                    </a:p>
                  </a:txBody>
                  <a:tcPr anchor="ctr">
                    <a:solidFill>
                      <a:srgbClr val="00402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bg1"/>
                          </a:solidFill>
                          <a:latin typeface="Orgon Slab" panose="02000503000000020004" pitchFamily="50" charset="0"/>
                        </a:rPr>
                        <a:t>Tuesday</a:t>
                      </a:r>
                    </a:p>
                  </a:txBody>
                  <a:tcPr anchor="ctr">
                    <a:solidFill>
                      <a:srgbClr val="00402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bg1"/>
                          </a:solidFill>
                          <a:latin typeface="Orgon Slab" panose="02000503000000020004" pitchFamily="50" charset="0"/>
                        </a:rPr>
                        <a:t>Wednesday</a:t>
                      </a:r>
                    </a:p>
                  </a:txBody>
                  <a:tcPr anchor="ctr">
                    <a:solidFill>
                      <a:srgbClr val="00402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bg1"/>
                          </a:solidFill>
                          <a:latin typeface="Orgon Slab" panose="02000503000000020004" pitchFamily="50" charset="0"/>
                        </a:rPr>
                        <a:t>Thursday</a:t>
                      </a:r>
                    </a:p>
                  </a:txBody>
                  <a:tcPr anchor="ctr">
                    <a:solidFill>
                      <a:srgbClr val="00402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bg1"/>
                          </a:solidFill>
                          <a:latin typeface="Orgon Slab" panose="02000503000000020004" pitchFamily="50" charset="0"/>
                        </a:rPr>
                        <a:t>Friday</a:t>
                      </a:r>
                    </a:p>
                  </a:txBody>
                  <a:tcPr anchor="ctr">
                    <a:solidFill>
                      <a:srgbClr val="00402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bg1"/>
                          </a:solidFill>
                          <a:latin typeface="Orgon Slab" panose="02000503000000020004" pitchFamily="50" charset="0"/>
                        </a:rPr>
                        <a:t>Saturday </a:t>
                      </a:r>
                    </a:p>
                  </a:txBody>
                  <a:tcPr anchor="ctr">
                    <a:solidFill>
                      <a:srgbClr val="00402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bg1"/>
                          </a:solidFill>
                          <a:latin typeface="Orgon Slab" panose="02000503000000020004" pitchFamily="50" charset="0"/>
                        </a:rPr>
                        <a:t>Sunday</a:t>
                      </a:r>
                    </a:p>
                  </a:txBody>
                  <a:tcPr anchor="ctr">
                    <a:solidFill>
                      <a:srgbClr val="00402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3285046"/>
                  </a:ext>
                </a:extLst>
              </a:tr>
              <a:tr h="834164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Orgon Slab" panose="02000503000000020004" pitchFamily="50" charset="0"/>
                        </a:rPr>
                        <a:t>Week 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1071706"/>
                  </a:ext>
                </a:extLst>
              </a:tr>
              <a:tr h="834164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Orgon Slab" panose="02000503000000020004" pitchFamily="50" charset="0"/>
                        </a:rPr>
                        <a:t>Week 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023206"/>
                  </a:ext>
                </a:extLst>
              </a:tr>
              <a:tr h="834164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Orgon Slab" panose="02000503000000020004" pitchFamily="50" charset="0"/>
                        </a:rPr>
                        <a:t>Week 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7472224"/>
                  </a:ext>
                </a:extLst>
              </a:tr>
              <a:tr h="834164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Orgon Slab" panose="02000503000000020004" pitchFamily="50" charset="0"/>
                        </a:rPr>
                        <a:t>Week 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7762408"/>
                  </a:ext>
                </a:extLst>
              </a:tr>
              <a:tr h="834164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Orgon Slab" panose="02000503000000020004" pitchFamily="50" charset="0"/>
                        </a:rPr>
                        <a:t>Week 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3052980"/>
                  </a:ext>
                </a:extLst>
              </a:tr>
              <a:tr h="834164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Orgon Slab" panose="02000503000000020004" pitchFamily="50" charset="0"/>
                        </a:rPr>
                        <a:t>Week 6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1706111"/>
                  </a:ext>
                </a:extLst>
              </a:tr>
              <a:tr h="834164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Orgon Slab" panose="02000503000000020004" pitchFamily="50" charset="0"/>
                        </a:rPr>
                        <a:t>Week 7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9811944"/>
                  </a:ext>
                </a:extLst>
              </a:tr>
              <a:tr h="834164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Orgon Slab" panose="02000503000000020004" pitchFamily="50" charset="0"/>
                        </a:rPr>
                        <a:t>Week 8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8578969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AA0C38F3-B0F5-D46C-0679-CC97A32B1C56}"/>
              </a:ext>
            </a:extLst>
          </p:cNvPr>
          <p:cNvSpPr txBox="1"/>
          <p:nvPr/>
        </p:nvSpPr>
        <p:spPr>
          <a:xfrm>
            <a:off x="7436609" y="9689071"/>
            <a:ext cx="335791" cy="369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Orgon Slab" panose="02000503000000020004" pitchFamily="50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060625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A1D46C-DADD-C3C9-934F-2FFB17D8F0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9794D85-45CA-16F1-B636-7F0FA99A3760}"/>
              </a:ext>
            </a:extLst>
          </p:cNvPr>
          <p:cNvSpPr/>
          <p:nvPr/>
        </p:nvSpPr>
        <p:spPr>
          <a:xfrm>
            <a:off x="0" y="0"/>
            <a:ext cx="7772400" cy="1338470"/>
          </a:xfrm>
          <a:prstGeom prst="rect">
            <a:avLst/>
          </a:prstGeom>
          <a:solidFill>
            <a:srgbClr val="0040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black and white logo&#10;&#10;AI-generated content may be incorrect.">
            <a:extLst>
              <a:ext uri="{FF2B5EF4-FFF2-40B4-BE49-F238E27FC236}">
                <a16:creationId xmlns:a16="http://schemas.microsoft.com/office/drawing/2014/main" id="{25E418DE-DA5C-12D0-BD59-29695DCA80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475" y="87929"/>
            <a:ext cx="3231449" cy="116261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7843C2D7-4737-ECB0-4C95-F799C1C14F10}"/>
              </a:ext>
            </a:extLst>
          </p:cNvPr>
          <p:cNvSpPr txBox="1"/>
          <p:nvPr/>
        </p:nvSpPr>
        <p:spPr>
          <a:xfrm>
            <a:off x="1289601" y="1426399"/>
            <a:ext cx="51799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Orgon Slab" panose="02000503000000020004" pitchFamily="50" charset="0"/>
              </a:rPr>
              <a:t>Semester Schedule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6E3DC5F-0DFB-BB66-8664-3F1845941048}"/>
              </a:ext>
            </a:extLst>
          </p:cNvPr>
          <p:cNvSpPr txBox="1"/>
          <p:nvPr/>
        </p:nvSpPr>
        <p:spPr>
          <a:xfrm>
            <a:off x="1114011" y="9601139"/>
            <a:ext cx="5531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Innovation Lab 117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ssc.mst.edu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ssc@mst.edu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2D64763-F65C-D447-FE60-30A94FD5B9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1227687"/>
              </p:ext>
            </p:extLst>
          </p:nvPr>
        </p:nvGraphicFramePr>
        <p:xfrm>
          <a:off x="0" y="2195839"/>
          <a:ext cx="7772400" cy="73173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1148">
                  <a:extLst>
                    <a:ext uri="{9D8B030D-6E8A-4147-A177-3AD203B41FA5}">
                      <a16:colId xmlns:a16="http://schemas.microsoft.com/office/drawing/2014/main" val="340917357"/>
                    </a:ext>
                  </a:extLst>
                </a:gridCol>
                <a:gridCol w="901148">
                  <a:extLst>
                    <a:ext uri="{9D8B030D-6E8A-4147-A177-3AD203B41FA5}">
                      <a16:colId xmlns:a16="http://schemas.microsoft.com/office/drawing/2014/main" val="656755638"/>
                    </a:ext>
                  </a:extLst>
                </a:gridCol>
                <a:gridCol w="927652">
                  <a:extLst>
                    <a:ext uri="{9D8B030D-6E8A-4147-A177-3AD203B41FA5}">
                      <a16:colId xmlns:a16="http://schemas.microsoft.com/office/drawing/2014/main" val="282647074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797865191"/>
                    </a:ext>
                  </a:extLst>
                </a:gridCol>
                <a:gridCol w="1073426">
                  <a:extLst>
                    <a:ext uri="{9D8B030D-6E8A-4147-A177-3AD203B41FA5}">
                      <a16:colId xmlns:a16="http://schemas.microsoft.com/office/drawing/2014/main" val="100316153"/>
                    </a:ext>
                  </a:extLst>
                </a:gridCol>
                <a:gridCol w="861391">
                  <a:extLst>
                    <a:ext uri="{9D8B030D-6E8A-4147-A177-3AD203B41FA5}">
                      <a16:colId xmlns:a16="http://schemas.microsoft.com/office/drawing/2014/main" val="3517615276"/>
                    </a:ext>
                  </a:extLst>
                </a:gridCol>
                <a:gridCol w="1020418">
                  <a:extLst>
                    <a:ext uri="{9D8B030D-6E8A-4147-A177-3AD203B41FA5}">
                      <a16:colId xmlns:a16="http://schemas.microsoft.com/office/drawing/2014/main" val="2040079274"/>
                    </a:ext>
                  </a:extLst>
                </a:gridCol>
                <a:gridCol w="868017">
                  <a:extLst>
                    <a:ext uri="{9D8B030D-6E8A-4147-A177-3AD203B41FA5}">
                      <a16:colId xmlns:a16="http://schemas.microsoft.com/office/drawing/2014/main" val="1859875964"/>
                    </a:ext>
                  </a:extLst>
                </a:gridCol>
              </a:tblGrid>
              <a:tr h="562894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402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bg1"/>
                          </a:solidFill>
                          <a:latin typeface="Orgon Slab" panose="02000503000000020004" pitchFamily="50" charset="0"/>
                        </a:rPr>
                        <a:t>Monday</a:t>
                      </a:r>
                    </a:p>
                  </a:txBody>
                  <a:tcPr anchor="ctr">
                    <a:solidFill>
                      <a:srgbClr val="00402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bg1"/>
                          </a:solidFill>
                          <a:latin typeface="Orgon Slab" panose="02000503000000020004" pitchFamily="50" charset="0"/>
                        </a:rPr>
                        <a:t>Tuesday</a:t>
                      </a:r>
                    </a:p>
                  </a:txBody>
                  <a:tcPr anchor="ctr">
                    <a:solidFill>
                      <a:srgbClr val="00402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bg1"/>
                          </a:solidFill>
                          <a:latin typeface="Orgon Slab" panose="02000503000000020004" pitchFamily="50" charset="0"/>
                        </a:rPr>
                        <a:t>Wednesday</a:t>
                      </a:r>
                    </a:p>
                  </a:txBody>
                  <a:tcPr anchor="ctr">
                    <a:solidFill>
                      <a:srgbClr val="00402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bg1"/>
                          </a:solidFill>
                          <a:latin typeface="Orgon Slab" panose="02000503000000020004" pitchFamily="50" charset="0"/>
                        </a:rPr>
                        <a:t>Thursday</a:t>
                      </a:r>
                    </a:p>
                  </a:txBody>
                  <a:tcPr anchor="ctr">
                    <a:solidFill>
                      <a:srgbClr val="00402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bg1"/>
                          </a:solidFill>
                          <a:latin typeface="Orgon Slab" panose="02000503000000020004" pitchFamily="50" charset="0"/>
                        </a:rPr>
                        <a:t>Friday</a:t>
                      </a:r>
                    </a:p>
                  </a:txBody>
                  <a:tcPr anchor="ctr">
                    <a:solidFill>
                      <a:srgbClr val="00402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bg1"/>
                          </a:solidFill>
                          <a:latin typeface="Orgon Slab" panose="02000503000000020004" pitchFamily="50" charset="0"/>
                        </a:rPr>
                        <a:t>Saturday </a:t>
                      </a:r>
                    </a:p>
                  </a:txBody>
                  <a:tcPr anchor="ctr">
                    <a:solidFill>
                      <a:srgbClr val="00402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bg1"/>
                          </a:solidFill>
                          <a:latin typeface="Orgon Slab" panose="02000503000000020004" pitchFamily="50" charset="0"/>
                        </a:rPr>
                        <a:t>Sunday</a:t>
                      </a:r>
                    </a:p>
                  </a:txBody>
                  <a:tcPr anchor="ctr">
                    <a:solidFill>
                      <a:srgbClr val="00402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3285046"/>
                  </a:ext>
                </a:extLst>
              </a:tr>
              <a:tr h="84430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Orgon Slab" panose="02000503000000020004" pitchFamily="50" charset="0"/>
                        </a:rPr>
                        <a:t>Week 9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1071706"/>
                  </a:ext>
                </a:extLst>
              </a:tr>
              <a:tr h="84430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Orgon Slab" panose="02000503000000020004" pitchFamily="50" charset="0"/>
                        </a:rPr>
                        <a:t>Week 10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023206"/>
                  </a:ext>
                </a:extLst>
              </a:tr>
              <a:tr h="84430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Orgon Slab" panose="02000503000000020004" pitchFamily="50" charset="0"/>
                        </a:rPr>
                        <a:t>Week 11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7472224"/>
                  </a:ext>
                </a:extLst>
              </a:tr>
              <a:tr h="84430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Orgon Slab" panose="02000503000000020004" pitchFamily="50" charset="0"/>
                        </a:rPr>
                        <a:t>Week 12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7762408"/>
                  </a:ext>
                </a:extLst>
              </a:tr>
              <a:tr h="84430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Orgon Slab" panose="02000503000000020004" pitchFamily="50" charset="0"/>
                        </a:rPr>
                        <a:t>Week 13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3052980"/>
                  </a:ext>
                </a:extLst>
              </a:tr>
              <a:tr h="84430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Orgon Slab" panose="02000503000000020004" pitchFamily="50" charset="0"/>
                        </a:rPr>
                        <a:t>Week 14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1706111"/>
                  </a:ext>
                </a:extLst>
              </a:tr>
              <a:tr h="84430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Orgon Slab" panose="02000503000000020004" pitchFamily="50" charset="0"/>
                        </a:rPr>
                        <a:t>Week 15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9811944"/>
                  </a:ext>
                </a:extLst>
              </a:tr>
              <a:tr h="84430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Orgon Slab" panose="02000503000000020004" pitchFamily="50" charset="0"/>
                        </a:rPr>
                        <a:t>Week 16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8578969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9E80670-6A69-172B-7287-C911585328E4}"/>
              </a:ext>
            </a:extLst>
          </p:cNvPr>
          <p:cNvSpPr txBox="1"/>
          <p:nvPr/>
        </p:nvSpPr>
        <p:spPr>
          <a:xfrm>
            <a:off x="7436609" y="9689071"/>
            <a:ext cx="335791" cy="369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Orgon Slab" panose="02000503000000020004" pitchFamily="50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4308268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7414</TotalTime>
  <Words>82</Words>
  <Application>Microsoft Office PowerPoint</Application>
  <PresentationFormat>Custom</PresentationFormat>
  <Paragraphs>36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Orgon Slab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Weaver, Adelyn</dc:creator>
  <cp:lastModifiedBy>Weaver, Adelyn</cp:lastModifiedBy>
  <cp:revision>13</cp:revision>
  <cp:lastPrinted>2025-03-06T16:57:18Z</cp:lastPrinted>
  <dcterms:created xsi:type="dcterms:W3CDTF">2025-03-06T15:52:11Z</dcterms:created>
  <dcterms:modified xsi:type="dcterms:W3CDTF">2025-10-01T16:48:54Z</dcterms:modified>
</cp:coreProperties>
</file>